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9" r:id="rId2"/>
    <p:sldId id="260" r:id="rId3"/>
  </p:sldIdLst>
  <p:sldSz cx="12192000" cy="6858000"/>
  <p:notesSz cx="6858000" cy="9144000"/>
  <p:defaultTextStyle>
    <a:defPPr>
      <a:defRPr lang="en-S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6C9539-47A3-E545-8B52-137283D6EA6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SA"/>
          </a:p>
        </p:txBody>
      </p:sp>
      <p:sp>
        <p:nvSpPr>
          <p:cNvPr id="3" name="Subtitle 2">
            <a:extLst>
              <a:ext uri="{FF2B5EF4-FFF2-40B4-BE49-F238E27FC236}">
                <a16:creationId xmlns:a16="http://schemas.microsoft.com/office/drawing/2014/main" id="{C80481D3-C4F7-EFF9-1539-03F8B2343F3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SA"/>
          </a:p>
        </p:txBody>
      </p:sp>
      <p:sp>
        <p:nvSpPr>
          <p:cNvPr id="4" name="Date Placeholder 3">
            <a:extLst>
              <a:ext uri="{FF2B5EF4-FFF2-40B4-BE49-F238E27FC236}">
                <a16:creationId xmlns:a16="http://schemas.microsoft.com/office/drawing/2014/main" id="{EF1340DD-D0BF-4138-1AE5-2A518474CCD2}"/>
              </a:ext>
            </a:extLst>
          </p:cNvPr>
          <p:cNvSpPr>
            <a:spLocks noGrp="1"/>
          </p:cNvSpPr>
          <p:nvPr>
            <p:ph type="dt" sz="half" idx="10"/>
          </p:nvPr>
        </p:nvSpPr>
        <p:spPr/>
        <p:txBody>
          <a:bodyPr/>
          <a:lstStyle/>
          <a:p>
            <a:fld id="{81548800-02D5-5A43-AE39-C10DA1A865D8}" type="datetimeFigureOut">
              <a:rPr lang="en-SA" smtClean="0"/>
              <a:t>30/01/2024 R</a:t>
            </a:fld>
            <a:endParaRPr lang="en-SA"/>
          </a:p>
        </p:txBody>
      </p:sp>
      <p:sp>
        <p:nvSpPr>
          <p:cNvPr id="5" name="Footer Placeholder 4">
            <a:extLst>
              <a:ext uri="{FF2B5EF4-FFF2-40B4-BE49-F238E27FC236}">
                <a16:creationId xmlns:a16="http://schemas.microsoft.com/office/drawing/2014/main" id="{573B2D00-ADD3-895F-FD18-9F472BE51B63}"/>
              </a:ext>
            </a:extLst>
          </p:cNvPr>
          <p:cNvSpPr>
            <a:spLocks noGrp="1"/>
          </p:cNvSpPr>
          <p:nvPr>
            <p:ph type="ftr" sz="quarter" idx="11"/>
          </p:nvPr>
        </p:nvSpPr>
        <p:spPr/>
        <p:txBody>
          <a:bodyPr/>
          <a:lstStyle/>
          <a:p>
            <a:endParaRPr lang="en-SA"/>
          </a:p>
        </p:txBody>
      </p:sp>
      <p:sp>
        <p:nvSpPr>
          <p:cNvPr id="6" name="Slide Number Placeholder 5">
            <a:extLst>
              <a:ext uri="{FF2B5EF4-FFF2-40B4-BE49-F238E27FC236}">
                <a16:creationId xmlns:a16="http://schemas.microsoft.com/office/drawing/2014/main" id="{FBBA7478-F969-6743-FAAE-B4BD048A445E}"/>
              </a:ext>
            </a:extLst>
          </p:cNvPr>
          <p:cNvSpPr>
            <a:spLocks noGrp="1"/>
          </p:cNvSpPr>
          <p:nvPr>
            <p:ph type="sldNum" sz="quarter" idx="12"/>
          </p:nvPr>
        </p:nvSpPr>
        <p:spPr/>
        <p:txBody>
          <a:bodyPr/>
          <a:lstStyle/>
          <a:p>
            <a:fld id="{6EE59CAA-07FA-B746-AE57-4FBC4E16331C}" type="slidenum">
              <a:rPr lang="en-SA" smtClean="0"/>
              <a:t>‹#›</a:t>
            </a:fld>
            <a:endParaRPr lang="en-SA"/>
          </a:p>
        </p:txBody>
      </p:sp>
    </p:spTree>
    <p:extLst>
      <p:ext uri="{BB962C8B-B14F-4D97-AF65-F5344CB8AC3E}">
        <p14:creationId xmlns:p14="http://schemas.microsoft.com/office/powerpoint/2010/main" val="26268524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B2CA42-A6DD-FFD3-A1F0-DD3F69FE19B1}"/>
              </a:ext>
            </a:extLst>
          </p:cNvPr>
          <p:cNvSpPr>
            <a:spLocks noGrp="1"/>
          </p:cNvSpPr>
          <p:nvPr>
            <p:ph type="title"/>
          </p:nvPr>
        </p:nvSpPr>
        <p:spPr/>
        <p:txBody>
          <a:bodyPr/>
          <a:lstStyle/>
          <a:p>
            <a:r>
              <a:rPr lang="en-US"/>
              <a:t>Click to edit Master title style</a:t>
            </a:r>
            <a:endParaRPr lang="en-SA"/>
          </a:p>
        </p:txBody>
      </p:sp>
      <p:sp>
        <p:nvSpPr>
          <p:cNvPr id="3" name="Content Placeholder 2">
            <a:extLst>
              <a:ext uri="{FF2B5EF4-FFF2-40B4-BE49-F238E27FC236}">
                <a16:creationId xmlns:a16="http://schemas.microsoft.com/office/drawing/2014/main" id="{AA716BD5-7996-97A8-2F38-F4FB2C13277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A"/>
          </a:p>
        </p:txBody>
      </p:sp>
      <p:sp>
        <p:nvSpPr>
          <p:cNvPr id="4" name="Date Placeholder 3">
            <a:extLst>
              <a:ext uri="{FF2B5EF4-FFF2-40B4-BE49-F238E27FC236}">
                <a16:creationId xmlns:a16="http://schemas.microsoft.com/office/drawing/2014/main" id="{7FF93C3E-BDAC-3231-3A20-F021278155CD}"/>
              </a:ext>
            </a:extLst>
          </p:cNvPr>
          <p:cNvSpPr>
            <a:spLocks noGrp="1"/>
          </p:cNvSpPr>
          <p:nvPr>
            <p:ph type="dt" sz="half" idx="10"/>
          </p:nvPr>
        </p:nvSpPr>
        <p:spPr/>
        <p:txBody>
          <a:bodyPr/>
          <a:lstStyle/>
          <a:p>
            <a:fld id="{81548800-02D5-5A43-AE39-C10DA1A865D8}" type="datetimeFigureOut">
              <a:rPr lang="en-SA" smtClean="0"/>
              <a:t>30/01/2024 R</a:t>
            </a:fld>
            <a:endParaRPr lang="en-SA"/>
          </a:p>
        </p:txBody>
      </p:sp>
      <p:sp>
        <p:nvSpPr>
          <p:cNvPr id="5" name="Footer Placeholder 4">
            <a:extLst>
              <a:ext uri="{FF2B5EF4-FFF2-40B4-BE49-F238E27FC236}">
                <a16:creationId xmlns:a16="http://schemas.microsoft.com/office/drawing/2014/main" id="{92610DBF-8E4D-1047-2EC9-CBE8C1676327}"/>
              </a:ext>
            </a:extLst>
          </p:cNvPr>
          <p:cNvSpPr>
            <a:spLocks noGrp="1"/>
          </p:cNvSpPr>
          <p:nvPr>
            <p:ph type="ftr" sz="quarter" idx="11"/>
          </p:nvPr>
        </p:nvSpPr>
        <p:spPr/>
        <p:txBody>
          <a:bodyPr/>
          <a:lstStyle/>
          <a:p>
            <a:endParaRPr lang="en-SA"/>
          </a:p>
        </p:txBody>
      </p:sp>
      <p:sp>
        <p:nvSpPr>
          <p:cNvPr id="6" name="Slide Number Placeholder 5">
            <a:extLst>
              <a:ext uri="{FF2B5EF4-FFF2-40B4-BE49-F238E27FC236}">
                <a16:creationId xmlns:a16="http://schemas.microsoft.com/office/drawing/2014/main" id="{54C1358C-437C-810D-B362-8219FDF9ABAF}"/>
              </a:ext>
            </a:extLst>
          </p:cNvPr>
          <p:cNvSpPr>
            <a:spLocks noGrp="1"/>
          </p:cNvSpPr>
          <p:nvPr>
            <p:ph type="sldNum" sz="quarter" idx="12"/>
          </p:nvPr>
        </p:nvSpPr>
        <p:spPr/>
        <p:txBody>
          <a:bodyPr/>
          <a:lstStyle/>
          <a:p>
            <a:fld id="{6EE59CAA-07FA-B746-AE57-4FBC4E16331C}" type="slidenum">
              <a:rPr lang="en-SA" smtClean="0"/>
              <a:t>‹#›</a:t>
            </a:fld>
            <a:endParaRPr lang="en-SA"/>
          </a:p>
        </p:txBody>
      </p:sp>
    </p:spTree>
    <p:extLst>
      <p:ext uri="{BB962C8B-B14F-4D97-AF65-F5344CB8AC3E}">
        <p14:creationId xmlns:p14="http://schemas.microsoft.com/office/powerpoint/2010/main" val="37379633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67AA9F-1456-1C28-C59F-36CEA527C39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SA"/>
          </a:p>
        </p:txBody>
      </p:sp>
      <p:sp>
        <p:nvSpPr>
          <p:cNvPr id="3" name="Text Placeholder 2">
            <a:extLst>
              <a:ext uri="{FF2B5EF4-FFF2-40B4-BE49-F238E27FC236}">
                <a16:creationId xmlns:a16="http://schemas.microsoft.com/office/drawing/2014/main" id="{1CE0031B-A93F-4E43-8B31-BA97E1E6DFE1}"/>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0A01C4B-1B0E-D915-FEC5-AFF6A676AAB0}"/>
              </a:ext>
            </a:extLst>
          </p:cNvPr>
          <p:cNvSpPr>
            <a:spLocks noGrp="1"/>
          </p:cNvSpPr>
          <p:nvPr>
            <p:ph type="dt" sz="half" idx="10"/>
          </p:nvPr>
        </p:nvSpPr>
        <p:spPr/>
        <p:txBody>
          <a:bodyPr/>
          <a:lstStyle/>
          <a:p>
            <a:fld id="{81548800-02D5-5A43-AE39-C10DA1A865D8}" type="datetimeFigureOut">
              <a:rPr lang="en-SA" smtClean="0"/>
              <a:t>30/01/2024 R</a:t>
            </a:fld>
            <a:endParaRPr lang="en-SA"/>
          </a:p>
        </p:txBody>
      </p:sp>
      <p:sp>
        <p:nvSpPr>
          <p:cNvPr id="5" name="Footer Placeholder 4">
            <a:extLst>
              <a:ext uri="{FF2B5EF4-FFF2-40B4-BE49-F238E27FC236}">
                <a16:creationId xmlns:a16="http://schemas.microsoft.com/office/drawing/2014/main" id="{D7365A13-536F-E758-FBA0-236BDE86F6DD}"/>
              </a:ext>
            </a:extLst>
          </p:cNvPr>
          <p:cNvSpPr>
            <a:spLocks noGrp="1"/>
          </p:cNvSpPr>
          <p:nvPr>
            <p:ph type="ftr" sz="quarter" idx="11"/>
          </p:nvPr>
        </p:nvSpPr>
        <p:spPr/>
        <p:txBody>
          <a:bodyPr/>
          <a:lstStyle/>
          <a:p>
            <a:endParaRPr lang="en-SA"/>
          </a:p>
        </p:txBody>
      </p:sp>
      <p:sp>
        <p:nvSpPr>
          <p:cNvPr id="6" name="Slide Number Placeholder 5">
            <a:extLst>
              <a:ext uri="{FF2B5EF4-FFF2-40B4-BE49-F238E27FC236}">
                <a16:creationId xmlns:a16="http://schemas.microsoft.com/office/drawing/2014/main" id="{2751071D-B743-5545-96C6-3AAC821A9B35}"/>
              </a:ext>
            </a:extLst>
          </p:cNvPr>
          <p:cNvSpPr>
            <a:spLocks noGrp="1"/>
          </p:cNvSpPr>
          <p:nvPr>
            <p:ph type="sldNum" sz="quarter" idx="12"/>
          </p:nvPr>
        </p:nvSpPr>
        <p:spPr/>
        <p:txBody>
          <a:bodyPr/>
          <a:lstStyle/>
          <a:p>
            <a:fld id="{6EE59CAA-07FA-B746-AE57-4FBC4E16331C}" type="slidenum">
              <a:rPr lang="en-SA" smtClean="0"/>
              <a:t>‹#›</a:t>
            </a:fld>
            <a:endParaRPr lang="en-SA"/>
          </a:p>
        </p:txBody>
      </p:sp>
    </p:spTree>
    <p:extLst>
      <p:ext uri="{BB962C8B-B14F-4D97-AF65-F5344CB8AC3E}">
        <p14:creationId xmlns:p14="http://schemas.microsoft.com/office/powerpoint/2010/main" val="26053989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CAF2E0-11A9-136B-BD03-035D917DC30E}"/>
              </a:ext>
            </a:extLst>
          </p:cNvPr>
          <p:cNvSpPr>
            <a:spLocks noGrp="1"/>
          </p:cNvSpPr>
          <p:nvPr>
            <p:ph type="title"/>
          </p:nvPr>
        </p:nvSpPr>
        <p:spPr/>
        <p:txBody>
          <a:bodyPr/>
          <a:lstStyle/>
          <a:p>
            <a:r>
              <a:rPr lang="en-US"/>
              <a:t>Click to edit Master title style</a:t>
            </a:r>
            <a:endParaRPr lang="en-SA"/>
          </a:p>
        </p:txBody>
      </p:sp>
      <p:sp>
        <p:nvSpPr>
          <p:cNvPr id="3" name="Content Placeholder 2">
            <a:extLst>
              <a:ext uri="{FF2B5EF4-FFF2-40B4-BE49-F238E27FC236}">
                <a16:creationId xmlns:a16="http://schemas.microsoft.com/office/drawing/2014/main" id="{B7CC6D28-0EA6-AFB7-7806-74D23B40822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A"/>
          </a:p>
        </p:txBody>
      </p:sp>
      <p:sp>
        <p:nvSpPr>
          <p:cNvPr id="4" name="Content Placeholder 3">
            <a:extLst>
              <a:ext uri="{FF2B5EF4-FFF2-40B4-BE49-F238E27FC236}">
                <a16:creationId xmlns:a16="http://schemas.microsoft.com/office/drawing/2014/main" id="{ACE7A64F-4FEA-8B45-0669-906E17FB12A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A"/>
          </a:p>
        </p:txBody>
      </p:sp>
      <p:sp>
        <p:nvSpPr>
          <p:cNvPr id="5" name="Date Placeholder 4">
            <a:extLst>
              <a:ext uri="{FF2B5EF4-FFF2-40B4-BE49-F238E27FC236}">
                <a16:creationId xmlns:a16="http://schemas.microsoft.com/office/drawing/2014/main" id="{DB218D7F-8BCB-6F69-2C82-D3E51E9793E2}"/>
              </a:ext>
            </a:extLst>
          </p:cNvPr>
          <p:cNvSpPr>
            <a:spLocks noGrp="1"/>
          </p:cNvSpPr>
          <p:nvPr>
            <p:ph type="dt" sz="half" idx="10"/>
          </p:nvPr>
        </p:nvSpPr>
        <p:spPr/>
        <p:txBody>
          <a:bodyPr/>
          <a:lstStyle/>
          <a:p>
            <a:fld id="{81548800-02D5-5A43-AE39-C10DA1A865D8}" type="datetimeFigureOut">
              <a:rPr lang="en-SA" smtClean="0"/>
              <a:t>30/01/2024 R</a:t>
            </a:fld>
            <a:endParaRPr lang="en-SA"/>
          </a:p>
        </p:txBody>
      </p:sp>
      <p:sp>
        <p:nvSpPr>
          <p:cNvPr id="6" name="Footer Placeholder 5">
            <a:extLst>
              <a:ext uri="{FF2B5EF4-FFF2-40B4-BE49-F238E27FC236}">
                <a16:creationId xmlns:a16="http://schemas.microsoft.com/office/drawing/2014/main" id="{8C664B49-D77F-BA1B-F065-9C705699AB10}"/>
              </a:ext>
            </a:extLst>
          </p:cNvPr>
          <p:cNvSpPr>
            <a:spLocks noGrp="1"/>
          </p:cNvSpPr>
          <p:nvPr>
            <p:ph type="ftr" sz="quarter" idx="11"/>
          </p:nvPr>
        </p:nvSpPr>
        <p:spPr/>
        <p:txBody>
          <a:bodyPr/>
          <a:lstStyle/>
          <a:p>
            <a:endParaRPr lang="en-SA"/>
          </a:p>
        </p:txBody>
      </p:sp>
      <p:sp>
        <p:nvSpPr>
          <p:cNvPr id="7" name="Slide Number Placeholder 6">
            <a:extLst>
              <a:ext uri="{FF2B5EF4-FFF2-40B4-BE49-F238E27FC236}">
                <a16:creationId xmlns:a16="http://schemas.microsoft.com/office/drawing/2014/main" id="{DA2D7AF4-5E59-2DC8-24EF-909C44D594BF}"/>
              </a:ext>
            </a:extLst>
          </p:cNvPr>
          <p:cNvSpPr>
            <a:spLocks noGrp="1"/>
          </p:cNvSpPr>
          <p:nvPr>
            <p:ph type="sldNum" sz="quarter" idx="12"/>
          </p:nvPr>
        </p:nvSpPr>
        <p:spPr/>
        <p:txBody>
          <a:bodyPr/>
          <a:lstStyle/>
          <a:p>
            <a:fld id="{6EE59CAA-07FA-B746-AE57-4FBC4E16331C}" type="slidenum">
              <a:rPr lang="en-SA" smtClean="0"/>
              <a:t>‹#›</a:t>
            </a:fld>
            <a:endParaRPr lang="en-SA"/>
          </a:p>
        </p:txBody>
      </p:sp>
    </p:spTree>
    <p:extLst>
      <p:ext uri="{BB962C8B-B14F-4D97-AF65-F5344CB8AC3E}">
        <p14:creationId xmlns:p14="http://schemas.microsoft.com/office/powerpoint/2010/main" val="4582650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7B2D8C-5B77-292B-AB0F-B1415E017855}"/>
              </a:ext>
            </a:extLst>
          </p:cNvPr>
          <p:cNvSpPr>
            <a:spLocks noGrp="1"/>
          </p:cNvSpPr>
          <p:nvPr>
            <p:ph type="title"/>
          </p:nvPr>
        </p:nvSpPr>
        <p:spPr>
          <a:xfrm>
            <a:off x="839788" y="365125"/>
            <a:ext cx="10515600" cy="1325563"/>
          </a:xfrm>
        </p:spPr>
        <p:txBody>
          <a:bodyPr/>
          <a:lstStyle/>
          <a:p>
            <a:r>
              <a:rPr lang="en-US"/>
              <a:t>Click to edit Master title style</a:t>
            </a:r>
            <a:endParaRPr lang="en-SA"/>
          </a:p>
        </p:txBody>
      </p:sp>
      <p:sp>
        <p:nvSpPr>
          <p:cNvPr id="3" name="Text Placeholder 2">
            <a:extLst>
              <a:ext uri="{FF2B5EF4-FFF2-40B4-BE49-F238E27FC236}">
                <a16:creationId xmlns:a16="http://schemas.microsoft.com/office/drawing/2014/main" id="{B276C780-6515-0904-BFF9-76C4DE03A27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089119B-6808-59DD-A086-FF491962B50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A"/>
          </a:p>
        </p:txBody>
      </p:sp>
      <p:sp>
        <p:nvSpPr>
          <p:cNvPr id="5" name="Text Placeholder 4">
            <a:extLst>
              <a:ext uri="{FF2B5EF4-FFF2-40B4-BE49-F238E27FC236}">
                <a16:creationId xmlns:a16="http://schemas.microsoft.com/office/drawing/2014/main" id="{1417EB37-9BB2-E490-D2D9-629CE2ADEA0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B45D9B8-E873-CCB5-EC88-0C2AD087715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A"/>
          </a:p>
        </p:txBody>
      </p:sp>
      <p:sp>
        <p:nvSpPr>
          <p:cNvPr id="7" name="Date Placeholder 6">
            <a:extLst>
              <a:ext uri="{FF2B5EF4-FFF2-40B4-BE49-F238E27FC236}">
                <a16:creationId xmlns:a16="http://schemas.microsoft.com/office/drawing/2014/main" id="{0DA0D96D-086B-099D-49EF-AF661D624679}"/>
              </a:ext>
            </a:extLst>
          </p:cNvPr>
          <p:cNvSpPr>
            <a:spLocks noGrp="1"/>
          </p:cNvSpPr>
          <p:nvPr>
            <p:ph type="dt" sz="half" idx="10"/>
          </p:nvPr>
        </p:nvSpPr>
        <p:spPr/>
        <p:txBody>
          <a:bodyPr/>
          <a:lstStyle/>
          <a:p>
            <a:fld id="{81548800-02D5-5A43-AE39-C10DA1A865D8}" type="datetimeFigureOut">
              <a:rPr lang="en-SA" smtClean="0"/>
              <a:t>30/01/2024 R</a:t>
            </a:fld>
            <a:endParaRPr lang="en-SA"/>
          </a:p>
        </p:txBody>
      </p:sp>
      <p:sp>
        <p:nvSpPr>
          <p:cNvPr id="8" name="Footer Placeholder 7">
            <a:extLst>
              <a:ext uri="{FF2B5EF4-FFF2-40B4-BE49-F238E27FC236}">
                <a16:creationId xmlns:a16="http://schemas.microsoft.com/office/drawing/2014/main" id="{BF4B8205-901B-47F3-C246-6D256FBACDB5}"/>
              </a:ext>
            </a:extLst>
          </p:cNvPr>
          <p:cNvSpPr>
            <a:spLocks noGrp="1"/>
          </p:cNvSpPr>
          <p:nvPr>
            <p:ph type="ftr" sz="quarter" idx="11"/>
          </p:nvPr>
        </p:nvSpPr>
        <p:spPr/>
        <p:txBody>
          <a:bodyPr/>
          <a:lstStyle/>
          <a:p>
            <a:endParaRPr lang="en-SA"/>
          </a:p>
        </p:txBody>
      </p:sp>
      <p:sp>
        <p:nvSpPr>
          <p:cNvPr id="9" name="Slide Number Placeholder 8">
            <a:extLst>
              <a:ext uri="{FF2B5EF4-FFF2-40B4-BE49-F238E27FC236}">
                <a16:creationId xmlns:a16="http://schemas.microsoft.com/office/drawing/2014/main" id="{60E75080-CB2E-9884-8FA1-4AD64824F382}"/>
              </a:ext>
            </a:extLst>
          </p:cNvPr>
          <p:cNvSpPr>
            <a:spLocks noGrp="1"/>
          </p:cNvSpPr>
          <p:nvPr>
            <p:ph type="sldNum" sz="quarter" idx="12"/>
          </p:nvPr>
        </p:nvSpPr>
        <p:spPr/>
        <p:txBody>
          <a:bodyPr/>
          <a:lstStyle/>
          <a:p>
            <a:fld id="{6EE59CAA-07FA-B746-AE57-4FBC4E16331C}" type="slidenum">
              <a:rPr lang="en-SA" smtClean="0"/>
              <a:t>‹#›</a:t>
            </a:fld>
            <a:endParaRPr lang="en-SA"/>
          </a:p>
        </p:txBody>
      </p:sp>
    </p:spTree>
    <p:extLst>
      <p:ext uri="{BB962C8B-B14F-4D97-AF65-F5344CB8AC3E}">
        <p14:creationId xmlns:p14="http://schemas.microsoft.com/office/powerpoint/2010/main" val="15131624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A9F8E9-450F-7E63-C33E-E1A80500927E}"/>
              </a:ext>
            </a:extLst>
          </p:cNvPr>
          <p:cNvSpPr>
            <a:spLocks noGrp="1"/>
          </p:cNvSpPr>
          <p:nvPr>
            <p:ph type="title"/>
          </p:nvPr>
        </p:nvSpPr>
        <p:spPr/>
        <p:txBody>
          <a:bodyPr/>
          <a:lstStyle/>
          <a:p>
            <a:r>
              <a:rPr lang="en-US"/>
              <a:t>Click to edit Master title style</a:t>
            </a:r>
            <a:endParaRPr lang="en-SA"/>
          </a:p>
        </p:txBody>
      </p:sp>
      <p:sp>
        <p:nvSpPr>
          <p:cNvPr id="3" name="Date Placeholder 2">
            <a:extLst>
              <a:ext uri="{FF2B5EF4-FFF2-40B4-BE49-F238E27FC236}">
                <a16:creationId xmlns:a16="http://schemas.microsoft.com/office/drawing/2014/main" id="{9C1EBB42-BDF5-0385-8404-20DE6910ABBF}"/>
              </a:ext>
            </a:extLst>
          </p:cNvPr>
          <p:cNvSpPr>
            <a:spLocks noGrp="1"/>
          </p:cNvSpPr>
          <p:nvPr>
            <p:ph type="dt" sz="half" idx="10"/>
          </p:nvPr>
        </p:nvSpPr>
        <p:spPr/>
        <p:txBody>
          <a:bodyPr/>
          <a:lstStyle/>
          <a:p>
            <a:fld id="{81548800-02D5-5A43-AE39-C10DA1A865D8}" type="datetimeFigureOut">
              <a:rPr lang="en-SA" smtClean="0"/>
              <a:t>30/01/2024 R</a:t>
            </a:fld>
            <a:endParaRPr lang="en-SA"/>
          </a:p>
        </p:txBody>
      </p:sp>
      <p:sp>
        <p:nvSpPr>
          <p:cNvPr id="4" name="Footer Placeholder 3">
            <a:extLst>
              <a:ext uri="{FF2B5EF4-FFF2-40B4-BE49-F238E27FC236}">
                <a16:creationId xmlns:a16="http://schemas.microsoft.com/office/drawing/2014/main" id="{354F569A-2072-187E-E445-200E8D3C5198}"/>
              </a:ext>
            </a:extLst>
          </p:cNvPr>
          <p:cNvSpPr>
            <a:spLocks noGrp="1"/>
          </p:cNvSpPr>
          <p:nvPr>
            <p:ph type="ftr" sz="quarter" idx="11"/>
          </p:nvPr>
        </p:nvSpPr>
        <p:spPr/>
        <p:txBody>
          <a:bodyPr/>
          <a:lstStyle/>
          <a:p>
            <a:endParaRPr lang="en-SA"/>
          </a:p>
        </p:txBody>
      </p:sp>
      <p:sp>
        <p:nvSpPr>
          <p:cNvPr id="5" name="Slide Number Placeholder 4">
            <a:extLst>
              <a:ext uri="{FF2B5EF4-FFF2-40B4-BE49-F238E27FC236}">
                <a16:creationId xmlns:a16="http://schemas.microsoft.com/office/drawing/2014/main" id="{45EE7F13-D34C-E4D6-A742-DD7D77DCEF80}"/>
              </a:ext>
            </a:extLst>
          </p:cNvPr>
          <p:cNvSpPr>
            <a:spLocks noGrp="1"/>
          </p:cNvSpPr>
          <p:nvPr>
            <p:ph type="sldNum" sz="quarter" idx="12"/>
          </p:nvPr>
        </p:nvSpPr>
        <p:spPr/>
        <p:txBody>
          <a:bodyPr/>
          <a:lstStyle/>
          <a:p>
            <a:fld id="{6EE59CAA-07FA-B746-AE57-4FBC4E16331C}" type="slidenum">
              <a:rPr lang="en-SA" smtClean="0"/>
              <a:t>‹#›</a:t>
            </a:fld>
            <a:endParaRPr lang="en-SA"/>
          </a:p>
        </p:txBody>
      </p:sp>
    </p:spTree>
    <p:extLst>
      <p:ext uri="{BB962C8B-B14F-4D97-AF65-F5344CB8AC3E}">
        <p14:creationId xmlns:p14="http://schemas.microsoft.com/office/powerpoint/2010/main" val="8097786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A5E764C-931B-5749-C653-00CBD7AB55A8}"/>
              </a:ext>
            </a:extLst>
          </p:cNvPr>
          <p:cNvSpPr>
            <a:spLocks noGrp="1"/>
          </p:cNvSpPr>
          <p:nvPr>
            <p:ph type="dt" sz="half" idx="10"/>
          </p:nvPr>
        </p:nvSpPr>
        <p:spPr/>
        <p:txBody>
          <a:bodyPr/>
          <a:lstStyle/>
          <a:p>
            <a:fld id="{81548800-02D5-5A43-AE39-C10DA1A865D8}" type="datetimeFigureOut">
              <a:rPr lang="en-SA" smtClean="0"/>
              <a:t>30/01/2024 R</a:t>
            </a:fld>
            <a:endParaRPr lang="en-SA"/>
          </a:p>
        </p:txBody>
      </p:sp>
      <p:sp>
        <p:nvSpPr>
          <p:cNvPr id="3" name="Footer Placeholder 2">
            <a:extLst>
              <a:ext uri="{FF2B5EF4-FFF2-40B4-BE49-F238E27FC236}">
                <a16:creationId xmlns:a16="http://schemas.microsoft.com/office/drawing/2014/main" id="{64ABE187-8504-266F-6C4E-62D2AEAA973C}"/>
              </a:ext>
            </a:extLst>
          </p:cNvPr>
          <p:cNvSpPr>
            <a:spLocks noGrp="1"/>
          </p:cNvSpPr>
          <p:nvPr>
            <p:ph type="ftr" sz="quarter" idx="11"/>
          </p:nvPr>
        </p:nvSpPr>
        <p:spPr/>
        <p:txBody>
          <a:bodyPr/>
          <a:lstStyle/>
          <a:p>
            <a:endParaRPr lang="en-SA"/>
          </a:p>
        </p:txBody>
      </p:sp>
      <p:sp>
        <p:nvSpPr>
          <p:cNvPr id="4" name="Slide Number Placeholder 3">
            <a:extLst>
              <a:ext uri="{FF2B5EF4-FFF2-40B4-BE49-F238E27FC236}">
                <a16:creationId xmlns:a16="http://schemas.microsoft.com/office/drawing/2014/main" id="{534FB99F-9D84-2678-D50D-88FDF7B4F692}"/>
              </a:ext>
            </a:extLst>
          </p:cNvPr>
          <p:cNvSpPr>
            <a:spLocks noGrp="1"/>
          </p:cNvSpPr>
          <p:nvPr>
            <p:ph type="sldNum" sz="quarter" idx="12"/>
          </p:nvPr>
        </p:nvSpPr>
        <p:spPr/>
        <p:txBody>
          <a:bodyPr/>
          <a:lstStyle/>
          <a:p>
            <a:fld id="{6EE59CAA-07FA-B746-AE57-4FBC4E16331C}" type="slidenum">
              <a:rPr lang="en-SA" smtClean="0"/>
              <a:t>‹#›</a:t>
            </a:fld>
            <a:endParaRPr lang="en-SA"/>
          </a:p>
        </p:txBody>
      </p:sp>
    </p:spTree>
    <p:extLst>
      <p:ext uri="{BB962C8B-B14F-4D97-AF65-F5344CB8AC3E}">
        <p14:creationId xmlns:p14="http://schemas.microsoft.com/office/powerpoint/2010/main" val="38379014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09D18A-318D-C36B-8977-FF9D4348F9E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SA"/>
          </a:p>
        </p:txBody>
      </p:sp>
      <p:sp>
        <p:nvSpPr>
          <p:cNvPr id="3" name="Content Placeholder 2">
            <a:extLst>
              <a:ext uri="{FF2B5EF4-FFF2-40B4-BE49-F238E27FC236}">
                <a16:creationId xmlns:a16="http://schemas.microsoft.com/office/drawing/2014/main" id="{D6451B5D-9C19-B285-11B7-BC6109E5335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A"/>
          </a:p>
        </p:txBody>
      </p:sp>
      <p:sp>
        <p:nvSpPr>
          <p:cNvPr id="4" name="Text Placeholder 3">
            <a:extLst>
              <a:ext uri="{FF2B5EF4-FFF2-40B4-BE49-F238E27FC236}">
                <a16:creationId xmlns:a16="http://schemas.microsoft.com/office/drawing/2014/main" id="{03C657D7-EEDF-C4DB-F39C-9BF66E5367E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5995D71-5397-84D0-C531-CA9D5FADB58F}"/>
              </a:ext>
            </a:extLst>
          </p:cNvPr>
          <p:cNvSpPr>
            <a:spLocks noGrp="1"/>
          </p:cNvSpPr>
          <p:nvPr>
            <p:ph type="dt" sz="half" idx="10"/>
          </p:nvPr>
        </p:nvSpPr>
        <p:spPr/>
        <p:txBody>
          <a:bodyPr/>
          <a:lstStyle/>
          <a:p>
            <a:fld id="{81548800-02D5-5A43-AE39-C10DA1A865D8}" type="datetimeFigureOut">
              <a:rPr lang="en-SA" smtClean="0"/>
              <a:t>30/01/2024 R</a:t>
            </a:fld>
            <a:endParaRPr lang="en-SA"/>
          </a:p>
        </p:txBody>
      </p:sp>
      <p:sp>
        <p:nvSpPr>
          <p:cNvPr id="6" name="Footer Placeholder 5">
            <a:extLst>
              <a:ext uri="{FF2B5EF4-FFF2-40B4-BE49-F238E27FC236}">
                <a16:creationId xmlns:a16="http://schemas.microsoft.com/office/drawing/2014/main" id="{E1A08310-D945-2656-F6AD-F681589671EA}"/>
              </a:ext>
            </a:extLst>
          </p:cNvPr>
          <p:cNvSpPr>
            <a:spLocks noGrp="1"/>
          </p:cNvSpPr>
          <p:nvPr>
            <p:ph type="ftr" sz="quarter" idx="11"/>
          </p:nvPr>
        </p:nvSpPr>
        <p:spPr/>
        <p:txBody>
          <a:bodyPr/>
          <a:lstStyle/>
          <a:p>
            <a:endParaRPr lang="en-SA"/>
          </a:p>
        </p:txBody>
      </p:sp>
      <p:sp>
        <p:nvSpPr>
          <p:cNvPr id="7" name="Slide Number Placeholder 6">
            <a:extLst>
              <a:ext uri="{FF2B5EF4-FFF2-40B4-BE49-F238E27FC236}">
                <a16:creationId xmlns:a16="http://schemas.microsoft.com/office/drawing/2014/main" id="{0CE9AA06-D82A-85C9-32D7-2EF426270167}"/>
              </a:ext>
            </a:extLst>
          </p:cNvPr>
          <p:cNvSpPr>
            <a:spLocks noGrp="1"/>
          </p:cNvSpPr>
          <p:nvPr>
            <p:ph type="sldNum" sz="quarter" idx="12"/>
          </p:nvPr>
        </p:nvSpPr>
        <p:spPr/>
        <p:txBody>
          <a:bodyPr/>
          <a:lstStyle/>
          <a:p>
            <a:fld id="{6EE59CAA-07FA-B746-AE57-4FBC4E16331C}" type="slidenum">
              <a:rPr lang="en-SA" smtClean="0"/>
              <a:t>‹#›</a:t>
            </a:fld>
            <a:endParaRPr lang="en-SA"/>
          </a:p>
        </p:txBody>
      </p:sp>
    </p:spTree>
    <p:extLst>
      <p:ext uri="{BB962C8B-B14F-4D97-AF65-F5344CB8AC3E}">
        <p14:creationId xmlns:p14="http://schemas.microsoft.com/office/powerpoint/2010/main" val="24151127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03D757-EC77-BEFF-4204-0D890A249D9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SA"/>
          </a:p>
        </p:txBody>
      </p:sp>
      <p:sp>
        <p:nvSpPr>
          <p:cNvPr id="3" name="Picture Placeholder 2">
            <a:extLst>
              <a:ext uri="{FF2B5EF4-FFF2-40B4-BE49-F238E27FC236}">
                <a16:creationId xmlns:a16="http://schemas.microsoft.com/office/drawing/2014/main" id="{B388EF1E-0BF1-FE95-825C-117D06A784B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SA"/>
          </a:p>
        </p:txBody>
      </p:sp>
      <p:sp>
        <p:nvSpPr>
          <p:cNvPr id="4" name="Text Placeholder 3">
            <a:extLst>
              <a:ext uri="{FF2B5EF4-FFF2-40B4-BE49-F238E27FC236}">
                <a16:creationId xmlns:a16="http://schemas.microsoft.com/office/drawing/2014/main" id="{97EB9CDE-9FD9-2417-0F92-CFF91CCBE9C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F09826C-46C7-2007-4C81-ED3FA69FA8D1}"/>
              </a:ext>
            </a:extLst>
          </p:cNvPr>
          <p:cNvSpPr>
            <a:spLocks noGrp="1"/>
          </p:cNvSpPr>
          <p:nvPr>
            <p:ph type="dt" sz="half" idx="10"/>
          </p:nvPr>
        </p:nvSpPr>
        <p:spPr/>
        <p:txBody>
          <a:bodyPr/>
          <a:lstStyle/>
          <a:p>
            <a:fld id="{81548800-02D5-5A43-AE39-C10DA1A865D8}" type="datetimeFigureOut">
              <a:rPr lang="en-SA" smtClean="0"/>
              <a:t>30/01/2024 R</a:t>
            </a:fld>
            <a:endParaRPr lang="en-SA"/>
          </a:p>
        </p:txBody>
      </p:sp>
      <p:sp>
        <p:nvSpPr>
          <p:cNvPr id="6" name="Footer Placeholder 5">
            <a:extLst>
              <a:ext uri="{FF2B5EF4-FFF2-40B4-BE49-F238E27FC236}">
                <a16:creationId xmlns:a16="http://schemas.microsoft.com/office/drawing/2014/main" id="{BBEDEE44-ACBC-B2DF-849E-B99080F2A20B}"/>
              </a:ext>
            </a:extLst>
          </p:cNvPr>
          <p:cNvSpPr>
            <a:spLocks noGrp="1"/>
          </p:cNvSpPr>
          <p:nvPr>
            <p:ph type="ftr" sz="quarter" idx="11"/>
          </p:nvPr>
        </p:nvSpPr>
        <p:spPr/>
        <p:txBody>
          <a:bodyPr/>
          <a:lstStyle/>
          <a:p>
            <a:endParaRPr lang="en-SA"/>
          </a:p>
        </p:txBody>
      </p:sp>
      <p:sp>
        <p:nvSpPr>
          <p:cNvPr id="7" name="Slide Number Placeholder 6">
            <a:extLst>
              <a:ext uri="{FF2B5EF4-FFF2-40B4-BE49-F238E27FC236}">
                <a16:creationId xmlns:a16="http://schemas.microsoft.com/office/drawing/2014/main" id="{562E2E5E-8A99-32E7-63A3-33DFCE642583}"/>
              </a:ext>
            </a:extLst>
          </p:cNvPr>
          <p:cNvSpPr>
            <a:spLocks noGrp="1"/>
          </p:cNvSpPr>
          <p:nvPr>
            <p:ph type="sldNum" sz="quarter" idx="12"/>
          </p:nvPr>
        </p:nvSpPr>
        <p:spPr/>
        <p:txBody>
          <a:bodyPr/>
          <a:lstStyle/>
          <a:p>
            <a:fld id="{6EE59CAA-07FA-B746-AE57-4FBC4E16331C}" type="slidenum">
              <a:rPr lang="en-SA" smtClean="0"/>
              <a:t>‹#›</a:t>
            </a:fld>
            <a:endParaRPr lang="en-SA"/>
          </a:p>
        </p:txBody>
      </p:sp>
    </p:spTree>
    <p:extLst>
      <p:ext uri="{BB962C8B-B14F-4D97-AF65-F5344CB8AC3E}">
        <p14:creationId xmlns:p14="http://schemas.microsoft.com/office/powerpoint/2010/main" val="31025619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B80421-4110-AB85-05FE-9CEE72E7BF57}"/>
              </a:ext>
            </a:extLst>
          </p:cNvPr>
          <p:cNvSpPr>
            <a:spLocks noGrp="1"/>
          </p:cNvSpPr>
          <p:nvPr>
            <p:ph type="title"/>
          </p:nvPr>
        </p:nvSpPr>
        <p:spPr/>
        <p:txBody>
          <a:bodyPr/>
          <a:lstStyle/>
          <a:p>
            <a:r>
              <a:rPr lang="en-US"/>
              <a:t>Click to edit Master title style</a:t>
            </a:r>
            <a:endParaRPr lang="en-SA"/>
          </a:p>
        </p:txBody>
      </p:sp>
      <p:sp>
        <p:nvSpPr>
          <p:cNvPr id="3" name="Vertical Text Placeholder 2">
            <a:extLst>
              <a:ext uri="{FF2B5EF4-FFF2-40B4-BE49-F238E27FC236}">
                <a16:creationId xmlns:a16="http://schemas.microsoft.com/office/drawing/2014/main" id="{3EF806A6-7EB7-B1D4-1D56-E1CFA788776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A"/>
          </a:p>
        </p:txBody>
      </p:sp>
      <p:sp>
        <p:nvSpPr>
          <p:cNvPr id="4" name="Date Placeholder 3">
            <a:extLst>
              <a:ext uri="{FF2B5EF4-FFF2-40B4-BE49-F238E27FC236}">
                <a16:creationId xmlns:a16="http://schemas.microsoft.com/office/drawing/2014/main" id="{30A488AF-B58B-B31F-FF13-16F411AC353A}"/>
              </a:ext>
            </a:extLst>
          </p:cNvPr>
          <p:cNvSpPr>
            <a:spLocks noGrp="1"/>
          </p:cNvSpPr>
          <p:nvPr>
            <p:ph type="dt" sz="half" idx="10"/>
          </p:nvPr>
        </p:nvSpPr>
        <p:spPr/>
        <p:txBody>
          <a:bodyPr/>
          <a:lstStyle/>
          <a:p>
            <a:fld id="{81548800-02D5-5A43-AE39-C10DA1A865D8}" type="datetimeFigureOut">
              <a:rPr lang="en-SA" smtClean="0"/>
              <a:t>30/01/2024 R</a:t>
            </a:fld>
            <a:endParaRPr lang="en-SA"/>
          </a:p>
        </p:txBody>
      </p:sp>
      <p:sp>
        <p:nvSpPr>
          <p:cNvPr id="5" name="Footer Placeholder 4">
            <a:extLst>
              <a:ext uri="{FF2B5EF4-FFF2-40B4-BE49-F238E27FC236}">
                <a16:creationId xmlns:a16="http://schemas.microsoft.com/office/drawing/2014/main" id="{25786B45-9ECD-EB42-54C6-6EF0261A16C8}"/>
              </a:ext>
            </a:extLst>
          </p:cNvPr>
          <p:cNvSpPr>
            <a:spLocks noGrp="1"/>
          </p:cNvSpPr>
          <p:nvPr>
            <p:ph type="ftr" sz="quarter" idx="11"/>
          </p:nvPr>
        </p:nvSpPr>
        <p:spPr/>
        <p:txBody>
          <a:bodyPr/>
          <a:lstStyle/>
          <a:p>
            <a:endParaRPr lang="en-SA"/>
          </a:p>
        </p:txBody>
      </p:sp>
      <p:sp>
        <p:nvSpPr>
          <p:cNvPr id="6" name="Slide Number Placeholder 5">
            <a:extLst>
              <a:ext uri="{FF2B5EF4-FFF2-40B4-BE49-F238E27FC236}">
                <a16:creationId xmlns:a16="http://schemas.microsoft.com/office/drawing/2014/main" id="{0F5A92E0-C572-37B1-3CE6-BB7CBC9B0BB2}"/>
              </a:ext>
            </a:extLst>
          </p:cNvPr>
          <p:cNvSpPr>
            <a:spLocks noGrp="1"/>
          </p:cNvSpPr>
          <p:nvPr>
            <p:ph type="sldNum" sz="quarter" idx="12"/>
          </p:nvPr>
        </p:nvSpPr>
        <p:spPr/>
        <p:txBody>
          <a:bodyPr/>
          <a:lstStyle/>
          <a:p>
            <a:fld id="{6EE59CAA-07FA-B746-AE57-4FBC4E16331C}" type="slidenum">
              <a:rPr lang="en-SA" smtClean="0"/>
              <a:t>‹#›</a:t>
            </a:fld>
            <a:endParaRPr lang="en-SA"/>
          </a:p>
        </p:txBody>
      </p:sp>
    </p:spTree>
    <p:extLst>
      <p:ext uri="{BB962C8B-B14F-4D97-AF65-F5344CB8AC3E}">
        <p14:creationId xmlns:p14="http://schemas.microsoft.com/office/powerpoint/2010/main" val="16477289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88AD68F-58C9-73C7-020E-5C338591899F}"/>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SA"/>
          </a:p>
        </p:txBody>
      </p:sp>
      <p:sp>
        <p:nvSpPr>
          <p:cNvPr id="3" name="Vertical Text Placeholder 2">
            <a:extLst>
              <a:ext uri="{FF2B5EF4-FFF2-40B4-BE49-F238E27FC236}">
                <a16:creationId xmlns:a16="http://schemas.microsoft.com/office/drawing/2014/main" id="{D836BBC7-6581-ECCD-0C74-B8A7CAE46AF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A"/>
          </a:p>
        </p:txBody>
      </p:sp>
      <p:sp>
        <p:nvSpPr>
          <p:cNvPr id="4" name="Date Placeholder 3">
            <a:extLst>
              <a:ext uri="{FF2B5EF4-FFF2-40B4-BE49-F238E27FC236}">
                <a16:creationId xmlns:a16="http://schemas.microsoft.com/office/drawing/2014/main" id="{E2D76EBC-E2A8-089C-5766-3B0E70975D50}"/>
              </a:ext>
            </a:extLst>
          </p:cNvPr>
          <p:cNvSpPr>
            <a:spLocks noGrp="1"/>
          </p:cNvSpPr>
          <p:nvPr>
            <p:ph type="dt" sz="half" idx="10"/>
          </p:nvPr>
        </p:nvSpPr>
        <p:spPr/>
        <p:txBody>
          <a:bodyPr/>
          <a:lstStyle/>
          <a:p>
            <a:fld id="{81548800-02D5-5A43-AE39-C10DA1A865D8}" type="datetimeFigureOut">
              <a:rPr lang="en-SA" smtClean="0"/>
              <a:t>30/01/2024 R</a:t>
            </a:fld>
            <a:endParaRPr lang="en-SA"/>
          </a:p>
        </p:txBody>
      </p:sp>
      <p:sp>
        <p:nvSpPr>
          <p:cNvPr id="5" name="Footer Placeholder 4">
            <a:extLst>
              <a:ext uri="{FF2B5EF4-FFF2-40B4-BE49-F238E27FC236}">
                <a16:creationId xmlns:a16="http://schemas.microsoft.com/office/drawing/2014/main" id="{C64B1CD6-9E17-4657-211D-85C336929C41}"/>
              </a:ext>
            </a:extLst>
          </p:cNvPr>
          <p:cNvSpPr>
            <a:spLocks noGrp="1"/>
          </p:cNvSpPr>
          <p:nvPr>
            <p:ph type="ftr" sz="quarter" idx="11"/>
          </p:nvPr>
        </p:nvSpPr>
        <p:spPr/>
        <p:txBody>
          <a:bodyPr/>
          <a:lstStyle/>
          <a:p>
            <a:endParaRPr lang="en-SA"/>
          </a:p>
        </p:txBody>
      </p:sp>
      <p:sp>
        <p:nvSpPr>
          <p:cNvPr id="6" name="Slide Number Placeholder 5">
            <a:extLst>
              <a:ext uri="{FF2B5EF4-FFF2-40B4-BE49-F238E27FC236}">
                <a16:creationId xmlns:a16="http://schemas.microsoft.com/office/drawing/2014/main" id="{1F107031-5FA6-5177-E277-7A5E9C0F0836}"/>
              </a:ext>
            </a:extLst>
          </p:cNvPr>
          <p:cNvSpPr>
            <a:spLocks noGrp="1"/>
          </p:cNvSpPr>
          <p:nvPr>
            <p:ph type="sldNum" sz="quarter" idx="12"/>
          </p:nvPr>
        </p:nvSpPr>
        <p:spPr/>
        <p:txBody>
          <a:bodyPr/>
          <a:lstStyle/>
          <a:p>
            <a:fld id="{6EE59CAA-07FA-B746-AE57-4FBC4E16331C}" type="slidenum">
              <a:rPr lang="en-SA" smtClean="0"/>
              <a:t>‹#›</a:t>
            </a:fld>
            <a:endParaRPr lang="en-SA"/>
          </a:p>
        </p:txBody>
      </p:sp>
    </p:spTree>
    <p:extLst>
      <p:ext uri="{BB962C8B-B14F-4D97-AF65-F5344CB8AC3E}">
        <p14:creationId xmlns:p14="http://schemas.microsoft.com/office/powerpoint/2010/main" val="28109265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A65CEC0-5B38-EBEA-FE96-A5BCE4135C3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SA"/>
          </a:p>
        </p:txBody>
      </p:sp>
      <p:sp>
        <p:nvSpPr>
          <p:cNvPr id="3" name="Text Placeholder 2">
            <a:extLst>
              <a:ext uri="{FF2B5EF4-FFF2-40B4-BE49-F238E27FC236}">
                <a16:creationId xmlns:a16="http://schemas.microsoft.com/office/drawing/2014/main" id="{9A8F7F96-4C7F-E54B-AD17-ADC5CD59258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A"/>
          </a:p>
        </p:txBody>
      </p:sp>
      <p:sp>
        <p:nvSpPr>
          <p:cNvPr id="4" name="Date Placeholder 3">
            <a:extLst>
              <a:ext uri="{FF2B5EF4-FFF2-40B4-BE49-F238E27FC236}">
                <a16:creationId xmlns:a16="http://schemas.microsoft.com/office/drawing/2014/main" id="{F140CB56-0AD1-C579-1AB7-B4B44C2A4F5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1548800-02D5-5A43-AE39-C10DA1A865D8}" type="datetimeFigureOut">
              <a:rPr lang="en-SA" smtClean="0"/>
              <a:t>30/01/2024 R</a:t>
            </a:fld>
            <a:endParaRPr lang="en-SA"/>
          </a:p>
        </p:txBody>
      </p:sp>
      <p:sp>
        <p:nvSpPr>
          <p:cNvPr id="5" name="Footer Placeholder 4">
            <a:extLst>
              <a:ext uri="{FF2B5EF4-FFF2-40B4-BE49-F238E27FC236}">
                <a16:creationId xmlns:a16="http://schemas.microsoft.com/office/drawing/2014/main" id="{29760AF4-A09F-1FD8-485E-F5BBE499A47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SA"/>
          </a:p>
        </p:txBody>
      </p:sp>
      <p:sp>
        <p:nvSpPr>
          <p:cNvPr id="6" name="Slide Number Placeholder 5">
            <a:extLst>
              <a:ext uri="{FF2B5EF4-FFF2-40B4-BE49-F238E27FC236}">
                <a16:creationId xmlns:a16="http://schemas.microsoft.com/office/drawing/2014/main" id="{05891AFA-B81F-A61C-0296-E36F0F15DBA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6EE59CAA-07FA-B746-AE57-4FBC4E16331C}" type="slidenum">
              <a:rPr lang="en-SA" smtClean="0"/>
              <a:t>‹#›</a:t>
            </a:fld>
            <a:endParaRPr lang="en-SA"/>
          </a:p>
        </p:txBody>
      </p:sp>
    </p:spTree>
    <p:extLst>
      <p:ext uri="{BB962C8B-B14F-4D97-AF65-F5344CB8AC3E}">
        <p14:creationId xmlns:p14="http://schemas.microsoft.com/office/powerpoint/2010/main" val="130164835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S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C3286E-F00F-2D12-F18B-91B6AFF8279D}"/>
              </a:ext>
            </a:extLst>
          </p:cNvPr>
          <p:cNvSpPr>
            <a:spLocks noGrp="1"/>
          </p:cNvSpPr>
          <p:nvPr>
            <p:ph type="ctrTitle"/>
          </p:nvPr>
        </p:nvSpPr>
        <p:spPr>
          <a:xfrm>
            <a:off x="1524000" y="1122363"/>
            <a:ext cx="9144000" cy="1655762"/>
          </a:xfrm>
        </p:spPr>
        <p:txBody>
          <a:bodyPr/>
          <a:lstStyle/>
          <a:p>
            <a:r>
              <a:rPr lang="ar-SA" sz="4000" kern="100" dirty="0">
                <a:effectLst/>
                <a:latin typeface="Aptos" panose="020F0502020204030204" pitchFamily="34" charset="0"/>
                <a:ea typeface="Times New Roman" panose="020F0502020204030204" pitchFamily="34" charset="0"/>
                <a:cs typeface="Arial" panose="020B0604020202020204" pitchFamily="34" charset="0"/>
              </a:rPr>
              <a:t>دورة في السكرتارية التنفيذية (نمِّ مهاراتك)</a:t>
            </a:r>
            <a:r>
              <a:rPr lang="ar-SA" sz="1800" kern="100" dirty="0">
                <a:effectLst/>
                <a:latin typeface="Aptos" panose="020F0502020204030204" pitchFamily="34" charset="0"/>
                <a:ea typeface="Times New Roman" panose="020F0502020204030204" pitchFamily="34" charset="0"/>
                <a:cs typeface="Arial" panose="020B0604020202020204" pitchFamily="34" charset="0"/>
              </a:rPr>
              <a:t> </a:t>
            </a:r>
            <a:br>
              <a:rPr lang="en-SA" sz="1800" kern="100" dirty="0">
                <a:effectLst/>
                <a:latin typeface="Aptos" panose="020F0502020204030204" pitchFamily="34" charset="0"/>
                <a:ea typeface="Times New Roman" panose="020F0502020204030204" pitchFamily="34" charset="0"/>
                <a:cs typeface="Arial" panose="020B0604020202020204" pitchFamily="34" charset="0"/>
              </a:rPr>
            </a:br>
            <a:endParaRPr lang="en-SA" dirty="0"/>
          </a:p>
        </p:txBody>
      </p:sp>
      <p:sp>
        <p:nvSpPr>
          <p:cNvPr id="3" name="Subtitle 2">
            <a:extLst>
              <a:ext uri="{FF2B5EF4-FFF2-40B4-BE49-F238E27FC236}">
                <a16:creationId xmlns:a16="http://schemas.microsoft.com/office/drawing/2014/main" id="{9721D8B0-135E-2B40-6B34-684CEAC56DBC}"/>
              </a:ext>
            </a:extLst>
          </p:cNvPr>
          <p:cNvSpPr>
            <a:spLocks noGrp="1"/>
          </p:cNvSpPr>
          <p:nvPr>
            <p:ph type="subTitle" idx="1"/>
          </p:nvPr>
        </p:nvSpPr>
        <p:spPr>
          <a:xfrm>
            <a:off x="1524000" y="2921000"/>
            <a:ext cx="9144000" cy="2336800"/>
          </a:xfrm>
        </p:spPr>
        <p:txBody>
          <a:bodyPr>
            <a:normAutofit/>
          </a:bodyPr>
          <a:lstStyle/>
          <a:p>
            <a:r>
              <a:rPr lang="ar-SA" dirty="0"/>
              <a:t>تشمل هذه الدورة أربعة محاور أساسية:</a:t>
            </a:r>
          </a:p>
          <a:p>
            <a:r>
              <a:rPr lang="ar-SA" dirty="0"/>
              <a:t>١-محور الكتابة </a:t>
            </a:r>
          </a:p>
          <a:p>
            <a:r>
              <a:rPr lang="ar-SA" dirty="0"/>
              <a:t>٢-محور إدارة الوقت</a:t>
            </a:r>
          </a:p>
          <a:p>
            <a:r>
              <a:rPr lang="ar-SA" dirty="0"/>
              <a:t>٣-محور إدارة الضغوط</a:t>
            </a:r>
          </a:p>
          <a:p>
            <a:r>
              <a:rPr lang="ar-SA" dirty="0"/>
              <a:t>٤-محور أساسيات المحاسبة</a:t>
            </a:r>
          </a:p>
          <a:p>
            <a:endParaRPr lang="ar-SA" dirty="0"/>
          </a:p>
        </p:txBody>
      </p:sp>
    </p:spTree>
    <p:extLst>
      <p:ext uri="{BB962C8B-B14F-4D97-AF65-F5344CB8AC3E}">
        <p14:creationId xmlns:p14="http://schemas.microsoft.com/office/powerpoint/2010/main" val="38892872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697045-DDC6-B535-1CA4-9219FA4631AD}"/>
              </a:ext>
            </a:extLst>
          </p:cNvPr>
          <p:cNvSpPr>
            <a:spLocks noGrp="1"/>
          </p:cNvSpPr>
          <p:nvPr>
            <p:ph type="title"/>
          </p:nvPr>
        </p:nvSpPr>
        <p:spPr/>
        <p:txBody>
          <a:bodyPr/>
          <a:lstStyle/>
          <a:p>
            <a:pPr algn="r" rtl="1"/>
            <a:r>
              <a:rPr lang="ar-SA" dirty="0"/>
              <a:t>١- محور الكتابة:</a:t>
            </a:r>
            <a:endParaRPr lang="en-SA" dirty="0"/>
          </a:p>
        </p:txBody>
      </p:sp>
      <p:sp>
        <p:nvSpPr>
          <p:cNvPr id="3" name="Content Placeholder 2">
            <a:extLst>
              <a:ext uri="{FF2B5EF4-FFF2-40B4-BE49-F238E27FC236}">
                <a16:creationId xmlns:a16="http://schemas.microsoft.com/office/drawing/2014/main" id="{ED155225-0FE6-B06C-115A-1CA8DDF52343}"/>
              </a:ext>
            </a:extLst>
          </p:cNvPr>
          <p:cNvSpPr>
            <a:spLocks noGrp="1"/>
          </p:cNvSpPr>
          <p:nvPr>
            <p:ph idx="1"/>
          </p:nvPr>
        </p:nvSpPr>
        <p:spPr>
          <a:xfrm>
            <a:off x="697089" y="1467556"/>
            <a:ext cx="10515600" cy="4779963"/>
          </a:xfrm>
        </p:spPr>
        <p:txBody>
          <a:bodyPr>
            <a:noAutofit/>
          </a:bodyPr>
          <a:lstStyle/>
          <a:p>
            <a:pPr algn="r" rtl="1">
              <a:buFont typeface="Wingdings" pitchFamily="2" charset="2"/>
              <a:buChar char="v"/>
            </a:pPr>
            <a:r>
              <a:rPr lang="ar-SA" kern="100" dirty="0">
                <a:effectLst/>
                <a:latin typeface="Aptos" panose="020F0502020204030204" pitchFamily="34" charset="0"/>
                <a:ea typeface="Times New Roman" panose="02020603050405020304" pitchFamily="18" charset="0"/>
                <a:cs typeface="+mj-cs"/>
              </a:rPr>
              <a:t>إعداد وكتابة المراسلات والتقارير: </a:t>
            </a:r>
            <a:endParaRPr lang="ar-SA" kern="100" dirty="0">
              <a:latin typeface="Aptos" panose="020F0502020204030204" pitchFamily="34" charset="0"/>
              <a:ea typeface="Times New Roman" panose="02020603050405020304" pitchFamily="18" charset="0"/>
              <a:cs typeface="+mj-cs"/>
            </a:endParaRPr>
          </a:p>
          <a:p>
            <a:pPr marL="0" indent="0" algn="r" rtl="1">
              <a:buNone/>
            </a:pPr>
            <a:r>
              <a:rPr lang="ar-SA" sz="2000" kern="100" dirty="0">
                <a:effectLst/>
                <a:latin typeface="Aptos" panose="020F0502020204030204" pitchFamily="34" charset="0"/>
                <a:ea typeface="Times New Roman" panose="02020603050405020304" pitchFamily="18" charset="0"/>
                <a:cs typeface="+mj-cs"/>
              </a:rPr>
              <a:t>إعداد وكتابة المراسلات والتقارير هي مهارة أساسية في العديد من المجالات والمهن. </a:t>
            </a:r>
            <a:endParaRPr lang="en-SA" sz="2000" kern="100" dirty="0">
              <a:effectLst/>
              <a:latin typeface="Aptos" panose="020F0502020204030204" pitchFamily="34" charset="0"/>
              <a:ea typeface="Times New Roman" panose="02020603050405020304" pitchFamily="18" charset="0"/>
              <a:cs typeface="+mj-cs"/>
            </a:endParaRPr>
          </a:p>
          <a:p>
            <a:pPr marL="0" indent="0" algn="r" rtl="1">
              <a:buNone/>
            </a:pPr>
            <a:r>
              <a:rPr lang="ar-SA" sz="2000" kern="100" dirty="0">
                <a:effectLst/>
                <a:latin typeface="Aptos" panose="020F0502020204030204" pitchFamily="34" charset="0"/>
                <a:ea typeface="Times New Roman" panose="02020603050405020304" pitchFamily="18" charset="0"/>
                <a:cs typeface="+mj-cs"/>
              </a:rPr>
              <a:t>تعتبر المراسلات الرسمية والتقارير الفعالة والمنظمة أدوات قوية للتواصل والتوثيق داخل المؤسسات والمنظمات. عند إعداد المراسلات، يجب أن يكون لديك فهم جيد للأهداف والقواعد التي تحكم كتابة المراسلات الرسمية. يجب أن تكون المراسلة واضحة وموجزة، مع توجيه واضح للمستلم والموضوع المطروح. ينبغي أيضًا أن تكون اللغة مهذبة ومحترمة، مع تجنب استخدام الجمل الطويلة والمعقدة.</a:t>
            </a:r>
            <a:endParaRPr lang="en-SA" sz="2000" kern="100" dirty="0">
              <a:effectLst/>
              <a:latin typeface="Aptos" panose="020F0502020204030204" pitchFamily="34" charset="0"/>
              <a:ea typeface="Times New Roman" panose="02020603050405020304" pitchFamily="18" charset="0"/>
              <a:cs typeface="+mj-cs"/>
            </a:endParaRPr>
          </a:p>
          <a:p>
            <a:pPr marL="0" indent="0" algn="r" rtl="1">
              <a:buNone/>
            </a:pPr>
            <a:r>
              <a:rPr lang="ar-SA" sz="2000" kern="100" dirty="0">
                <a:effectLst/>
                <a:latin typeface="Aptos" panose="020F0502020204030204" pitchFamily="34" charset="0"/>
                <a:ea typeface="Times New Roman" panose="02020603050405020304" pitchFamily="18" charset="0"/>
                <a:cs typeface="+mj-cs"/>
              </a:rPr>
              <a:t>أما بالنسبة لكتابة التقارير، فتعتمد على تجميع وتنظيم المعلومات بطريقة منطقية ومناسبة. يجب أن تبدأ التقارير بمقدمة توضح الهدف والمجال المغطى من التقرير، وتستخدم بنية مرتبة تشمل مقدمة وجسم واستنتاجات وتوصيات نهائية. يجب أن تكون المعلومات دقيقة ومدعومة بالأدلة والمصادر الموثوقة.</a:t>
            </a:r>
            <a:endParaRPr lang="en-SA" sz="2000" kern="100" dirty="0">
              <a:effectLst/>
              <a:latin typeface="Aptos" panose="020F0502020204030204" pitchFamily="34" charset="0"/>
              <a:ea typeface="Times New Roman" panose="02020603050405020304" pitchFamily="18" charset="0"/>
              <a:cs typeface="+mj-cs"/>
            </a:endParaRPr>
          </a:p>
          <a:p>
            <a:pPr marL="0" indent="0" algn="r" rtl="1">
              <a:buNone/>
            </a:pPr>
            <a:r>
              <a:rPr lang="ar-SA" sz="2000" kern="100" dirty="0">
                <a:effectLst/>
                <a:latin typeface="Aptos" panose="020F0502020204030204" pitchFamily="34" charset="0"/>
                <a:ea typeface="Times New Roman" panose="02020603050405020304" pitchFamily="18" charset="0"/>
                <a:cs typeface="+mj-cs"/>
              </a:rPr>
              <a:t>قبل كتابة أي مراسلة أو تقرير، يفضل إجراء بعض الأبحاث وجمع المعلومات ذات الصلة. يمكن أيضًا الاستعانة بالنماذج والقوالب المتاحة للمساعدة في تنظيم الهيكل والتنسيق.</a:t>
            </a:r>
            <a:endParaRPr lang="en-SA" sz="2000" kern="100" dirty="0">
              <a:effectLst/>
              <a:latin typeface="Aptos" panose="020F0502020204030204" pitchFamily="34" charset="0"/>
              <a:ea typeface="Times New Roman" panose="02020603050405020304" pitchFamily="18" charset="0"/>
              <a:cs typeface="+mj-cs"/>
            </a:endParaRPr>
          </a:p>
          <a:p>
            <a:pPr marL="0" indent="0" algn="r" rtl="1">
              <a:buNone/>
            </a:pPr>
            <a:r>
              <a:rPr lang="ar-SA" sz="2000" kern="100" dirty="0">
                <a:effectLst/>
                <a:latin typeface="Aptos" panose="020F0502020204030204" pitchFamily="34" charset="0"/>
                <a:ea typeface="Times New Roman" panose="02020603050405020304" pitchFamily="18" charset="0"/>
                <a:cs typeface="+mj-cs"/>
              </a:rPr>
              <a:t>بالإضافة إلى ذلك، يجب الاهتمام بعناصر التنسيق والتصميم، مثل استخدام العناوين والفقرات والفواصل البصرية لتسهيل قراءة المراسلات والتقارير. ينبغي أن تكون اللغة واضحة وبسيطة، ويجب فحص المراسلة أو التقرير قبل إرساله للتأكد من خلوها من الأخطاء النحوية والإملائية.</a:t>
            </a:r>
            <a:endParaRPr lang="en-SA" sz="2000" kern="100" dirty="0">
              <a:effectLst/>
              <a:latin typeface="Aptos" panose="020F0502020204030204" pitchFamily="34" charset="0"/>
              <a:ea typeface="Times New Roman" panose="02020603050405020304" pitchFamily="18" charset="0"/>
              <a:cs typeface="+mj-cs"/>
            </a:endParaRPr>
          </a:p>
        </p:txBody>
      </p:sp>
    </p:spTree>
    <p:extLst>
      <p:ext uri="{BB962C8B-B14F-4D97-AF65-F5344CB8AC3E}">
        <p14:creationId xmlns:p14="http://schemas.microsoft.com/office/powerpoint/2010/main" val="123458268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2</Slides>
  <Notes>0</Notes>
  <HiddenSlides>0</HiddenSlides>
  <ScaleCrop>false</ScaleCrop>
  <HeadingPairs>
    <vt:vector size="4" baseType="variant">
      <vt:variant>
        <vt:lpstr>Theme</vt:lpstr>
      </vt:variant>
      <vt:variant>
        <vt:i4>1</vt:i4>
      </vt:variant>
      <vt:variant>
        <vt:lpstr>Slide Titles</vt:lpstr>
      </vt:variant>
      <vt:variant>
        <vt:i4>2</vt:i4>
      </vt:variant>
    </vt:vector>
  </HeadingPairs>
  <TitlesOfParts>
    <vt:vector size="3" baseType="lpstr">
      <vt:lpstr>Office Theme</vt:lpstr>
      <vt:lpstr>دورة في السكرتارية التنفيذية (نمِّ مهاراتك)  </vt:lpstr>
      <vt:lpstr>١- محور الكتابة:</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دورة في السكرتارية التنفيذية (نمِّ مهاراتك)  </dc:title>
  <dc:creator>هديل محسن بن حمود خلوفي</dc:creator>
  <cp:lastModifiedBy>هديل محسن بن حمود خلوفي</cp:lastModifiedBy>
  <cp:revision>1</cp:revision>
  <dcterms:created xsi:type="dcterms:W3CDTF">2024-01-30T06:26:36Z</dcterms:created>
  <dcterms:modified xsi:type="dcterms:W3CDTF">2024-01-30T06:30:30Z</dcterms:modified>
</cp:coreProperties>
</file>